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94664" autoAdjust="0"/>
  </p:normalViewPr>
  <p:slideViewPr>
    <p:cSldViewPr snapToGrid="0" snapToObjects="1">
      <p:cViewPr varScale="1">
        <p:scale>
          <a:sx n="102" d="100"/>
          <a:sy n="102" d="100"/>
        </p:scale>
        <p:origin x="-12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FEC779F-3C52-DC4E-AD0A-BB3104F8DF9F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68EABD43-90DF-E849-87BC-4283922588A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Behavioral Regulation Chat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Stephanie Aaron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Community-Based Participatory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community </a:t>
            </a:r>
            <a:r>
              <a:rPr lang="en-US" dirty="0"/>
              <a:t>outsider, such as a researcher, collaborates with community members and organizational representatives to identify community needs, strengths and </a:t>
            </a:r>
            <a:r>
              <a:rPr lang="en-US" dirty="0" smtClean="0"/>
              <a:t>weaknesses</a:t>
            </a:r>
            <a:endParaRPr lang="en-US" dirty="0"/>
          </a:p>
          <a:p>
            <a:r>
              <a:rPr lang="en-US" dirty="0"/>
              <a:t>CBPR fosters shared learning, a reciprocal transfer of information and an eclectic team of individuals who posses different perspectives to work together to promote change </a:t>
            </a:r>
          </a:p>
        </p:txBody>
      </p:sp>
    </p:spTree>
    <p:extLst>
      <p:ext uri="{BB962C8B-B14F-4D97-AF65-F5344CB8AC3E}">
        <p14:creationId xmlns:p14="http://schemas.microsoft.com/office/powerpoint/2010/main" val="49108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CBPR Project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Collaborate </a:t>
            </a:r>
            <a:r>
              <a:rPr lang="en-US" dirty="0">
                <a:solidFill>
                  <a:schemeClr val="tx1"/>
                </a:solidFill>
              </a:rPr>
              <a:t>with the teachers to create a behavior chart to help regulate the students’ misbehavior and reward positive behavior. </a:t>
            </a:r>
          </a:p>
        </p:txBody>
      </p:sp>
    </p:spTree>
    <p:extLst>
      <p:ext uri="{BB962C8B-B14F-4D97-AF65-F5344CB8AC3E}">
        <p14:creationId xmlns:p14="http://schemas.microsoft.com/office/powerpoint/2010/main" val="150277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chart works…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physical chart has three zones </a:t>
            </a:r>
          </a:p>
          <a:p>
            <a:pPr lvl="1"/>
            <a:r>
              <a:rPr lang="en-US" sz="3800" dirty="0" smtClean="0">
                <a:solidFill>
                  <a:srgbClr val="008000"/>
                </a:solidFill>
              </a:rPr>
              <a:t>GREEN</a:t>
            </a:r>
          </a:p>
          <a:p>
            <a:pPr lvl="2"/>
            <a:r>
              <a:rPr lang="en-US" sz="3800" dirty="0" smtClean="0">
                <a:solidFill>
                  <a:srgbClr val="FFFF00"/>
                </a:solidFill>
              </a:rPr>
              <a:t>YELLOW</a:t>
            </a:r>
          </a:p>
          <a:p>
            <a:pPr lvl="3"/>
            <a:r>
              <a:rPr lang="en-US" sz="3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RED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115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chart works…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920628"/>
          </a:xfrm>
        </p:spPr>
        <p:txBody>
          <a:bodyPr>
            <a:normAutofit/>
          </a:bodyPr>
          <a:lstStyle/>
          <a:p>
            <a:r>
              <a:rPr lang="en-US" dirty="0" smtClean="0"/>
              <a:t>Every </a:t>
            </a:r>
            <a:r>
              <a:rPr lang="en-US" dirty="0"/>
              <a:t>student will </a:t>
            </a:r>
            <a:r>
              <a:rPr lang="en-US" dirty="0" smtClean="0"/>
              <a:t>begin the day </a:t>
            </a:r>
            <a:r>
              <a:rPr lang="en-US" dirty="0"/>
              <a:t>in the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/>
              <a:t> zone of the </a:t>
            </a:r>
            <a:r>
              <a:rPr lang="en-US" dirty="0" smtClean="0"/>
              <a:t>chart</a:t>
            </a:r>
          </a:p>
          <a:p>
            <a:r>
              <a:rPr lang="en-US" dirty="0"/>
              <a:t>I</a:t>
            </a:r>
            <a:r>
              <a:rPr lang="en-US" dirty="0" smtClean="0"/>
              <a:t>f </a:t>
            </a:r>
            <a:r>
              <a:rPr lang="en-US" dirty="0"/>
              <a:t>the student </a:t>
            </a:r>
            <a:r>
              <a:rPr lang="en-US" dirty="0" smtClean="0"/>
              <a:t>misbehaves</a:t>
            </a:r>
            <a:r>
              <a:rPr lang="en-US" dirty="0"/>
              <a:t>, their designated clothes pin </a:t>
            </a:r>
            <a:r>
              <a:rPr lang="en-US" dirty="0" smtClean="0"/>
              <a:t>moves </a:t>
            </a:r>
            <a:r>
              <a:rPr lang="en-US" dirty="0"/>
              <a:t>down to the </a:t>
            </a:r>
            <a:r>
              <a:rPr lang="en-US" dirty="0">
                <a:solidFill>
                  <a:srgbClr val="FFFF00"/>
                </a:solidFill>
              </a:rPr>
              <a:t>yellow</a:t>
            </a:r>
            <a:r>
              <a:rPr lang="en-US" dirty="0"/>
              <a:t> </a:t>
            </a:r>
            <a:r>
              <a:rPr lang="en-US" dirty="0" smtClean="0"/>
              <a:t>zone.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the antisocial behavior happens again, their pin would move into the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red</a:t>
            </a:r>
            <a:r>
              <a:rPr lang="en-US" dirty="0"/>
              <a:t> zone. </a:t>
            </a:r>
            <a:endParaRPr lang="en-US" dirty="0" smtClean="0"/>
          </a:p>
          <a:p>
            <a:r>
              <a:rPr lang="en-US" dirty="0"/>
              <a:t>However, every student has the ability to redeem themselves by exhibiting </a:t>
            </a:r>
            <a:r>
              <a:rPr lang="en-US" dirty="0" err="1"/>
              <a:t>prosocial</a:t>
            </a:r>
            <a:r>
              <a:rPr lang="en-US" dirty="0"/>
              <a:t> behaviors </a:t>
            </a:r>
          </a:p>
          <a:p>
            <a:r>
              <a:rPr lang="en-US" dirty="0"/>
              <a:t>By the end of the day, those students that finish the day in the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/>
              <a:t> zone will be rewarded with a sticker or a piece of candy before leaving school. 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41527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15</TotalTime>
  <Words>195</Words>
  <Application>Microsoft Macintosh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Breeze</vt:lpstr>
      <vt:lpstr>Behavioral Regulation Chat </vt:lpstr>
      <vt:lpstr>Community-Based Participatory Research</vt:lpstr>
      <vt:lpstr>Goal of CBPR Project </vt:lpstr>
      <vt:lpstr>How the chart works…</vt:lpstr>
      <vt:lpstr>How the chart works…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Behavioral Regulation Chat </dc:title>
  <dc:creator>Stephanie  Aaron</dc:creator>
  <cp:lastModifiedBy>Stephanie  Aaron</cp:lastModifiedBy>
  <cp:revision>3</cp:revision>
  <dcterms:created xsi:type="dcterms:W3CDTF">2015-03-23T04:11:18Z</dcterms:created>
  <dcterms:modified xsi:type="dcterms:W3CDTF">2015-04-17T18:38:07Z</dcterms:modified>
</cp:coreProperties>
</file>