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0" r:id="rId3"/>
    <p:sldId id="257" r:id="rId4"/>
    <p:sldId id="258" r:id="rId5"/>
    <p:sldId id="261" r:id="rId6"/>
    <p:sldId id="259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9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3D3E6-0633-2241-A8BF-5C03CCAF116F}" type="datetimeFigureOut">
              <a:rPr lang="en-US" smtClean="0"/>
              <a:t>4/15/15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B3F32-F34B-0E40-A9A3-3632BA0A6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7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Little blue and little yellow</a:t>
            </a:r>
          </a:p>
          <a:p>
            <a:r>
              <a:rPr lang="en-US" dirty="0" smtClean="0"/>
              <a:t>It’s mine, Fish is Fish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B3F32-F34B-0E40-A9A3-3632BA0A6C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5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Salamander Room Anne </a:t>
            </a:r>
            <a:r>
              <a:rPr lang="en-US" dirty="0" err="1" smtClean="0"/>
              <a:t>Mazer</a:t>
            </a:r>
            <a:endParaRPr lang="en-US" dirty="0" smtClean="0"/>
          </a:p>
          <a:p>
            <a:r>
              <a:rPr lang="en-US" dirty="0" smtClean="0"/>
              <a:t>Groups of one syllable words ending in the same sound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B3F32-F34B-0E40-A9A3-3632BA0A6C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06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4/15/15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CBPR Project: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Kindergarten Anchor </a:t>
            </a:r>
            <a:r>
              <a:rPr lang="en-US" dirty="0" smtClean="0"/>
              <a:t>Charts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28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Effort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Communicating with teacher to identify </a:t>
            </a:r>
            <a:r>
              <a:rPr lang="en-US" dirty="0"/>
              <a:t>classroom </a:t>
            </a:r>
            <a:r>
              <a:rPr lang="en-US" dirty="0" smtClean="0"/>
              <a:t>needs</a:t>
            </a:r>
          </a:p>
          <a:p>
            <a:pPr lvl="1"/>
            <a:r>
              <a:rPr lang="en-US" dirty="0" smtClean="0"/>
              <a:t>Unclear curricular objectives</a:t>
            </a:r>
          </a:p>
          <a:p>
            <a:r>
              <a:rPr lang="en-US" dirty="0" smtClean="0"/>
              <a:t>Anchor charts for the classroom displaying overarching </a:t>
            </a:r>
            <a:r>
              <a:rPr lang="en-US" dirty="0"/>
              <a:t>themes </a:t>
            </a:r>
            <a:r>
              <a:rPr lang="en-US" dirty="0" smtClean="0"/>
              <a:t>guiding the curriculum</a:t>
            </a:r>
          </a:p>
          <a:p>
            <a:pPr marL="571500" lvl="3" indent="-342900">
              <a:spcBef>
                <a:spcPts val="2000"/>
              </a:spcBef>
            </a:pPr>
            <a:r>
              <a:rPr lang="en-US" dirty="0"/>
              <a:t>C</a:t>
            </a:r>
            <a:r>
              <a:rPr lang="en-US" dirty="0" smtClean="0"/>
              <a:t>harts </a:t>
            </a:r>
            <a:r>
              <a:rPr lang="en-US" dirty="0"/>
              <a:t>with definitions and pictures that represent skills the class is learning</a:t>
            </a:r>
          </a:p>
          <a:p>
            <a:r>
              <a:rPr lang="en-US" dirty="0"/>
              <a:t>Mini lessons to accompany the charts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4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and 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 students solidify concepts by creating anchor charts</a:t>
            </a:r>
          </a:p>
          <a:p>
            <a:r>
              <a:rPr lang="en-US" dirty="0" smtClean="0"/>
              <a:t>Help students think abstractly</a:t>
            </a:r>
          </a:p>
          <a:p>
            <a:r>
              <a:rPr lang="en-US" dirty="0" smtClean="0"/>
              <a:t>Practice applying skills through mini lessons</a:t>
            </a:r>
          </a:p>
          <a:p>
            <a:r>
              <a:rPr lang="en-US" dirty="0"/>
              <a:t>Reinforce learned skills</a:t>
            </a:r>
          </a:p>
          <a:p>
            <a:pPr marL="0" indent="0">
              <a:buNone/>
            </a:pPr>
            <a:endParaRPr lang="en-US" dirty="0" smtClean="0"/>
          </a:p>
          <a:p>
            <a:pPr marL="350838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447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Anchor Charts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to Text connection chart</a:t>
            </a:r>
          </a:p>
          <a:p>
            <a:r>
              <a:rPr lang="en-US" dirty="0" smtClean="0"/>
              <a:t>Accompanying </a:t>
            </a:r>
            <a:r>
              <a:rPr lang="en-US" dirty="0"/>
              <a:t>lesson in which I made a Venn diagram with the students comparing different Leo </a:t>
            </a:r>
            <a:r>
              <a:rPr lang="en-US" dirty="0" err="1"/>
              <a:t>Lionni</a:t>
            </a:r>
            <a:r>
              <a:rPr lang="en-US" dirty="0"/>
              <a:t> </a:t>
            </a:r>
            <a:r>
              <a:rPr lang="en-US" dirty="0" smtClean="0"/>
              <a:t>books 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  <p:pic>
        <p:nvPicPr>
          <p:cNvPr id="7" name="Content Placeholder 6" descr="9c533087e6f484431c3307a77e5788cc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" t="-423" r="-7450" b="528"/>
          <a:stretch/>
        </p:blipFill>
        <p:spPr>
          <a:xfrm>
            <a:off x="4679314" y="1719561"/>
            <a:ext cx="3800691" cy="4739043"/>
          </a:xfrm>
        </p:spPr>
      </p:pic>
    </p:spTree>
    <p:extLst>
      <p:ext uri="{BB962C8B-B14F-4D97-AF65-F5344CB8AC3E}">
        <p14:creationId xmlns:p14="http://schemas.microsoft.com/office/powerpoint/2010/main" val="991641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Anchor Charts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Visualize anchor chart</a:t>
            </a:r>
          </a:p>
          <a:p>
            <a:pPr lvl="1"/>
            <a:r>
              <a:rPr lang="en-US" dirty="0"/>
              <a:t>Accompanying lesson in which students drew scenes from </a:t>
            </a:r>
            <a:r>
              <a:rPr lang="en-US" i="1" dirty="0"/>
              <a:t>The Salamander Room</a:t>
            </a:r>
          </a:p>
          <a:p>
            <a:r>
              <a:rPr lang="en-US" dirty="0"/>
              <a:t>Word Family Chart</a:t>
            </a:r>
          </a:p>
          <a:p>
            <a:pPr lvl="1"/>
            <a:r>
              <a:rPr lang="en-US" dirty="0"/>
              <a:t>Accompanying lessons listing rhyming words and filling out worksheets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20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and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Scheduling changes</a:t>
            </a:r>
          </a:p>
          <a:p>
            <a:r>
              <a:rPr lang="en-US" dirty="0" smtClean="0"/>
              <a:t>Time constraints</a:t>
            </a:r>
          </a:p>
          <a:p>
            <a:r>
              <a:rPr lang="en-US" dirty="0" smtClean="0"/>
              <a:t>The teacher often made charts and preferred I interact with the children</a:t>
            </a:r>
          </a:p>
          <a:p>
            <a:pPr lvl="1"/>
            <a:r>
              <a:rPr lang="en-US" dirty="0" smtClean="0"/>
              <a:t>To adapt to this I focused more on the lessons accompanying charts and solidifying skills and concepts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5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Progress hard to monitor due to time </a:t>
            </a:r>
            <a:r>
              <a:rPr lang="en-US" dirty="0" smtClean="0"/>
              <a:t>constraints</a:t>
            </a:r>
          </a:p>
          <a:p>
            <a:r>
              <a:rPr lang="en-US" dirty="0" smtClean="0"/>
              <a:t>Students loved the charts and the teacher often referenced them</a:t>
            </a:r>
          </a:p>
          <a:p>
            <a:r>
              <a:rPr lang="en-US" dirty="0" smtClean="0"/>
              <a:t>The accompanying lessons allowed students to practice applying concepts</a:t>
            </a:r>
          </a:p>
        </p:txBody>
      </p:sp>
    </p:spTree>
    <p:extLst>
      <p:ext uri="{BB962C8B-B14F-4D97-AF65-F5344CB8AC3E}">
        <p14:creationId xmlns:p14="http://schemas.microsoft.com/office/powerpoint/2010/main" val="1402482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1374</TotalTime>
  <Words>215</Words>
  <Application>Microsoft Macintosh PowerPoint</Application>
  <PresentationFormat>On-screen Show (4:3)</PresentationFormat>
  <Paragraphs>37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Capital</vt:lpstr>
      <vt:lpstr>CBPR Project:</vt:lpstr>
      <vt:lpstr>Collaborative Effort</vt:lpstr>
      <vt:lpstr>Goals and Aims</vt:lpstr>
      <vt:lpstr>Anchor Charts</vt:lpstr>
      <vt:lpstr>Anchor Charts</vt:lpstr>
      <vt:lpstr>Challenges and Changes</vt:lpstr>
      <vt:lpstr>Outcomes</vt:lpstr>
    </vt:vector>
  </TitlesOfParts>
  <Company>Tulane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CBPR Project:</dc:title>
  <dc:creator>Sarah Margolies</dc:creator>
  <cp:lastModifiedBy>Sarah Margolies</cp:lastModifiedBy>
  <cp:revision>7</cp:revision>
  <dcterms:created xsi:type="dcterms:W3CDTF">2015-04-16T01:52:46Z</dcterms:created>
  <dcterms:modified xsi:type="dcterms:W3CDTF">2015-04-17T00:46:56Z</dcterms:modified>
</cp:coreProperties>
</file>