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Maven Pro" pitchFamily="2" charset="77"/>
      <p:regular r:id="rId23"/>
      <p:bold r:id="rId24"/>
    </p:embeddedFont>
    <p:embeddedFont>
      <p:font typeface="Nunito" pitchFamily="2" charset="77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2"/>
  </p:normalViewPr>
  <p:slideViewPr>
    <p:cSldViewPr snapToGrid="0">
      <p:cViewPr varScale="1">
        <p:scale>
          <a:sx n="139" d="100"/>
          <a:sy n="139" d="100"/>
        </p:scale>
        <p:origin x="840" y="1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d014cff522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d014cff522_1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d014cff522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d014cff522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d014cff522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d014cff522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d014cff522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d014cff522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d014cff522_1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d014cff522_1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d014cff522_1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d014cff522_1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d014cff522_1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d014cff522_1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cc45f3ab55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cc45f3ab55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cc45f3ab55_0_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cc45f3ab55_0_2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cc45f3ab55_0_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cc45f3ab55_0_2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d014cff522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d014cff522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cc45f3ab55_0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cc45f3ab55_0_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cc45f3ab55_0_2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cc45f3ab55_0_2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d014cff522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d014cff522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cc45f3ab55_0_2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cc45f3ab55_0_2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2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2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2" name="Google Shape;82;p3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5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" name="Google Shape;109;p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5" name="Google Shape;125;p8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" name="Google Shape;133;p9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9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10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40" name="Google Shape;140;p1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8" name="Google Shape;268;p11"/>
          <p:cNvSpPr txBox="1">
            <a:spLocks noGrp="1"/>
          </p:cNvSpPr>
          <p:nvPr>
            <p:ph type="title" hasCustomPrompt="1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0" name="Google Shape;270;p1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ment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Research Project</a:t>
            </a:r>
            <a:endParaRPr/>
          </a:p>
        </p:txBody>
      </p:sp>
      <p:sp>
        <p:nvSpPr>
          <p:cNvPr id="278" name="Google Shape;278;p13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Anusha Rahman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Tier-2 Service Learning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Community-Based Participatory Research</a:t>
            </a:r>
            <a:endParaRPr/>
          </a:p>
        </p:txBody>
      </p:sp>
      <p:sp>
        <p:nvSpPr>
          <p:cNvPr id="284" name="Google Shape;284;p1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CBPR is a framework of research with high engagement between the researcher and the community. 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Strengthens research practices by:</a:t>
            </a:r>
            <a:endParaRPr sz="15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Understanding the individual’s role within the community.</a:t>
            </a:r>
            <a:endParaRPr sz="13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Co-creating the research question and research plan.</a:t>
            </a:r>
            <a:endParaRPr sz="13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Co-disseminating research.</a:t>
            </a:r>
            <a:endParaRPr sz="13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Key points:</a:t>
            </a:r>
            <a:endParaRPr sz="15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No superiority complex</a:t>
            </a:r>
            <a:endParaRPr sz="13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Cultural humility</a:t>
            </a:r>
            <a:endParaRPr sz="13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5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Partner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 for Children</a:t>
            </a:r>
            <a:endParaRPr/>
          </a:p>
        </p:txBody>
      </p:sp>
      <p:sp>
        <p:nvSpPr>
          <p:cNvPr id="295" name="Google Shape;295;p16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Founded in 1984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Received grant from Annie E. Casey Foundation to be the KIDS COUNT grantee in Louisiana</a:t>
            </a:r>
            <a:endParaRPr sz="15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Provides accurate data on child well-being in the 64 parishes</a:t>
            </a:r>
            <a:endParaRPr sz="13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Goal: ensure all children in Louisiana are able to thrive, by ensuring that basic needs are met.</a:t>
            </a:r>
            <a:endParaRPr sz="1500"/>
          </a:p>
        </p:txBody>
      </p:sp>
      <p:pic>
        <p:nvPicPr>
          <p:cNvPr id="296" name="Google Shape;29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9675" y="3637056"/>
            <a:ext cx="3592875" cy="1307825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16"/>
          <p:cNvSpPr txBox="1"/>
          <p:nvPr/>
        </p:nvSpPr>
        <p:spPr>
          <a:xfrm>
            <a:off x="152575" y="4590875"/>
            <a:ext cx="6276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Nunito"/>
                <a:ea typeface="Nunito"/>
                <a:cs typeface="Nunito"/>
                <a:sym typeface="Nunito"/>
              </a:rPr>
              <a:t>http://www.agendaforchildren.org</a:t>
            </a:r>
            <a:endParaRPr sz="11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KIDS COUNT, Annie E. Casey Foundation</a:t>
            </a:r>
            <a:endParaRPr/>
          </a:p>
        </p:txBody>
      </p:sp>
      <p:sp>
        <p:nvSpPr>
          <p:cNvPr id="303" name="Google Shape;303;p17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Based in Baltimore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Improving well-being for at-risk youth and young adults under age 25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Holistic support</a:t>
            </a:r>
            <a:endParaRPr sz="15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Juvenile justice system</a:t>
            </a:r>
            <a:endParaRPr sz="13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Shift disinvested neighborhoods into places of economic success</a:t>
            </a:r>
            <a:endParaRPr sz="13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Focus on accurate data gathering and dissemination</a:t>
            </a:r>
            <a:endParaRPr sz="13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Raise awareness</a:t>
            </a:r>
            <a:endParaRPr sz="13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Help parents become financially stable</a:t>
            </a:r>
            <a:endParaRPr sz="1300"/>
          </a:p>
        </p:txBody>
      </p:sp>
      <p:sp>
        <p:nvSpPr>
          <p:cNvPr id="304" name="Google Shape;304;p17"/>
          <p:cNvSpPr txBox="1"/>
          <p:nvPr/>
        </p:nvSpPr>
        <p:spPr>
          <a:xfrm>
            <a:off x="435900" y="4664025"/>
            <a:ext cx="6276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Nunito"/>
                <a:ea typeface="Nunito"/>
                <a:cs typeface="Nunito"/>
                <a:sym typeface="Nunito"/>
              </a:rPr>
              <a:t>https://www.aecf.org</a:t>
            </a:r>
            <a:endParaRPr sz="11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05" name="Google Shape;30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8875" y="4065525"/>
            <a:ext cx="6667500" cy="9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8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Louisiana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Rankings</a:t>
            </a:r>
            <a:endParaRPr/>
          </a:p>
        </p:txBody>
      </p:sp>
      <p:sp>
        <p:nvSpPr>
          <p:cNvPr id="316" name="Google Shape;316;p19"/>
          <p:cNvSpPr txBox="1">
            <a:spLocks noGrp="1"/>
          </p:cNvSpPr>
          <p:nvPr>
            <p:ph type="body" idx="1"/>
          </p:nvPr>
        </p:nvSpPr>
        <p:spPr>
          <a:xfrm>
            <a:off x="1303800" y="1678175"/>
            <a:ext cx="3312000" cy="28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Broad Categories</a:t>
            </a:r>
            <a:endParaRPr sz="1500"/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KIDS COUNT overall rank: 48th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Education: 47th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Health: 43rd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Family &amp; Community: 49th</a:t>
            </a:r>
            <a:endParaRPr sz="1500"/>
          </a:p>
        </p:txBody>
      </p:sp>
      <p:sp>
        <p:nvSpPr>
          <p:cNvPr id="317" name="Google Shape;317;p19"/>
          <p:cNvSpPr txBox="1"/>
          <p:nvPr/>
        </p:nvSpPr>
        <p:spPr>
          <a:xfrm>
            <a:off x="370500" y="4642225"/>
            <a:ext cx="35853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Nunito"/>
                <a:ea typeface="Nunito"/>
                <a:cs typeface="Nunito"/>
                <a:sym typeface="Nunito"/>
              </a:rPr>
              <a:t>https://datacenter.kidscount.org/data#VA/2/0/char/0</a:t>
            </a:r>
            <a:endParaRPr sz="11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18" name="Google Shape;31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4875" y="983963"/>
            <a:ext cx="3429975" cy="3175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0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Rankings</a:t>
            </a:r>
            <a:endParaRPr/>
          </a:p>
        </p:txBody>
      </p:sp>
      <p:sp>
        <p:nvSpPr>
          <p:cNvPr id="324" name="Google Shape;324;p20"/>
          <p:cNvSpPr txBox="1">
            <a:spLocks noGrp="1"/>
          </p:cNvSpPr>
          <p:nvPr>
            <p:ph type="body" idx="1"/>
          </p:nvPr>
        </p:nvSpPr>
        <p:spPr>
          <a:xfrm>
            <a:off x="1303800" y="1678175"/>
            <a:ext cx="3312000" cy="28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Specific Categories - Examples</a:t>
            </a:r>
            <a:endParaRPr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Children in poverty: 26th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Children whose teeth are in excellent or good condition: 78%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Total teen births: 28 (per 1,000)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Median family income among households with children: $61, 300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Children living in households that are owned: 62%</a:t>
            </a:r>
            <a:endParaRPr/>
          </a:p>
        </p:txBody>
      </p:sp>
      <p:sp>
        <p:nvSpPr>
          <p:cNvPr id="325" name="Google Shape;325;p20"/>
          <p:cNvSpPr txBox="1"/>
          <p:nvPr/>
        </p:nvSpPr>
        <p:spPr>
          <a:xfrm>
            <a:off x="370500" y="4642225"/>
            <a:ext cx="35853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Nunito"/>
                <a:ea typeface="Nunito"/>
                <a:cs typeface="Nunito"/>
                <a:sym typeface="Nunito"/>
              </a:rPr>
              <a:t>https://datacenter.kidscount.org/data#VA/2/0/char/0</a:t>
            </a:r>
            <a:endParaRPr sz="11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26" name="Google Shape;32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4875" y="983963"/>
            <a:ext cx="3429975" cy="3175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1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Projects</a:t>
            </a:r>
            <a:endParaRPr/>
          </a:p>
        </p:txBody>
      </p:sp>
      <p:sp>
        <p:nvSpPr>
          <p:cNvPr id="332" name="Google Shape;332;p21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Project 1: </a:t>
            </a:r>
            <a:endParaRPr sz="16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/>
              <a:t>Tableau Data Visualization</a:t>
            </a:r>
            <a:endParaRPr sz="1600"/>
          </a:p>
        </p:txBody>
      </p:sp>
      <p:sp>
        <p:nvSpPr>
          <p:cNvPr id="333" name="Google Shape;333;p21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Project 2: </a:t>
            </a:r>
            <a:endParaRPr sz="16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/>
              <a:t>KIDS COUNT Data Inventory</a:t>
            </a:r>
            <a:endParaRPr sz="1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2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1: Tableau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3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Tableau?</a:t>
            </a:r>
            <a:endParaRPr/>
          </a:p>
        </p:txBody>
      </p:sp>
      <p:sp>
        <p:nvSpPr>
          <p:cNvPr id="344" name="Google Shape;344;p23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Data visualization software.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Simplifies data for the community.</a:t>
            </a:r>
            <a:endParaRPr sz="1600"/>
          </a:p>
        </p:txBody>
      </p:sp>
      <p:pic>
        <p:nvPicPr>
          <p:cNvPr id="345" name="Google Shape;34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0300" y="659275"/>
            <a:ext cx="4327575" cy="3018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1: Tableau</a:t>
            </a:r>
            <a:endParaRPr/>
          </a:p>
        </p:txBody>
      </p:sp>
      <p:sp>
        <p:nvSpPr>
          <p:cNvPr id="351" name="Google Shape;351;p24"/>
          <p:cNvSpPr txBox="1">
            <a:spLocks noGrp="1"/>
          </p:cNvSpPr>
          <p:nvPr>
            <p:ph type="body" idx="1"/>
          </p:nvPr>
        </p:nvSpPr>
        <p:spPr>
          <a:xfrm>
            <a:off x="1303800" y="1569200"/>
            <a:ext cx="3312000" cy="29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Simplifying information for the community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Respect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Make information eye-catching</a:t>
            </a:r>
            <a:endParaRPr/>
          </a:p>
        </p:txBody>
      </p:sp>
      <p:pic>
        <p:nvPicPr>
          <p:cNvPr id="352" name="Google Shape;35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3950" y="849974"/>
            <a:ext cx="4575725" cy="408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5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2: KIDS COUNT Data Inventory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2: KIDS COUNT Data Inventory</a:t>
            </a:r>
            <a:endParaRPr/>
          </a:p>
        </p:txBody>
      </p:sp>
      <p:sp>
        <p:nvSpPr>
          <p:cNvPr id="363" name="Google Shape;363;p26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Track 50 states’ indicators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We can’t just improve child well-being - we have to understand all factors</a:t>
            </a:r>
            <a:endParaRPr sz="1600"/>
          </a:p>
        </p:txBody>
      </p:sp>
      <p:pic>
        <p:nvPicPr>
          <p:cNvPr id="364" name="Google Shape;36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1100" y="2788225"/>
            <a:ext cx="5868749" cy="22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the indicators?</a:t>
            </a:r>
            <a:endParaRPr/>
          </a:p>
        </p:txBody>
      </p:sp>
      <p:sp>
        <p:nvSpPr>
          <p:cNvPr id="370" name="Google Shape;370;p27"/>
          <p:cNvSpPr txBox="1">
            <a:spLocks noGrp="1"/>
          </p:cNvSpPr>
          <p:nvPr>
            <p:ph type="body" idx="1"/>
          </p:nvPr>
        </p:nvSpPr>
        <p:spPr>
          <a:xfrm>
            <a:off x="1303800" y="1416650"/>
            <a:ext cx="7030500" cy="311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Demographic indicators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E.g., child population by race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Economic Well-Being Indicators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E.g., child without a vehicle at home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Education Indicators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E.g., Head Start enrollment by age group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Family &amp; Community Indicators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E.g, Children living in single-parent households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Health Indicators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E.g., Infant mortality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Safety &amp; Risky Behaviors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E.g., foster care entry rate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National KIDS COUNT Publications Indicators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KIDS COUNT overall rank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8"/>
          <p:cNvSpPr txBox="1">
            <a:spLocks noGrp="1"/>
          </p:cNvSpPr>
          <p:nvPr>
            <p:ph type="title"/>
          </p:nvPr>
        </p:nvSpPr>
        <p:spPr>
          <a:xfrm>
            <a:off x="240450" y="1149725"/>
            <a:ext cx="86631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I’ve Learned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444</Words>
  <Application>Microsoft Macintosh PowerPoint</Application>
  <PresentationFormat>On-screen Show (16:9)</PresentationFormat>
  <Paragraphs>78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Maven Pro</vt:lpstr>
      <vt:lpstr>Calibri</vt:lpstr>
      <vt:lpstr>Nunito</vt:lpstr>
      <vt:lpstr>Arial</vt:lpstr>
      <vt:lpstr>Momentum</vt:lpstr>
      <vt:lpstr>Research Project</vt:lpstr>
      <vt:lpstr>Community-Based Participatory Research</vt:lpstr>
      <vt:lpstr>Partner</vt:lpstr>
      <vt:lpstr>Agenda for Children</vt:lpstr>
      <vt:lpstr>KIDS COUNT, Annie E. Casey Foundation</vt:lpstr>
      <vt:lpstr>Louisiana</vt:lpstr>
      <vt:lpstr>Rankings</vt:lpstr>
      <vt:lpstr>Rankings</vt:lpstr>
      <vt:lpstr>Projects</vt:lpstr>
      <vt:lpstr>Project 1: Tableau </vt:lpstr>
      <vt:lpstr>What is Tableau?</vt:lpstr>
      <vt:lpstr>Project 1: Tableau</vt:lpstr>
      <vt:lpstr>Project 2: KIDS COUNT Data Inventory</vt:lpstr>
      <vt:lpstr>Project 2: KIDS COUNT Data Inventory</vt:lpstr>
      <vt:lpstr>What are the indicators?</vt:lpstr>
      <vt:lpstr>What I’ve Learned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Project</dc:title>
  <cp:lastModifiedBy>Rahman, Anusha</cp:lastModifiedBy>
  <cp:revision>1</cp:revision>
  <dcterms:modified xsi:type="dcterms:W3CDTF">2021-04-28T18:31:25Z</dcterms:modified>
</cp:coreProperties>
</file>