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7" r:id="rId3"/>
    <p:sldId id="258" r:id="rId4"/>
    <p:sldId id="264" r:id="rId5"/>
    <p:sldId id="259" r:id="rId6"/>
    <p:sldId id="266" r:id="rId7"/>
    <p:sldId id="260" r:id="rId8"/>
    <p:sldId id="261" r:id="rId9"/>
    <p:sldId id="263" r:id="rId10"/>
    <p:sldId id="262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48932-B098-CA45-A18A-A01320EAA339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F9D81-0C71-B140-BD3A-DC367ED55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57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F9D81-0C71-B140-BD3A-DC367ED559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21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3FFAB94-CFA0-43D9-BB1D-12AC418D4ACC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F942E8E-B05D-4E19-96DA-73CA79C746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Chandler C. Young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The Rhyming Cube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287740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CBPR and this Project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Partnership approach to research that involves community members in all aspects of the research process</a:t>
            </a:r>
          </a:p>
          <a:p>
            <a:r>
              <a:rPr lang="en-US" dirty="0" smtClean="0"/>
              <a:t>In this project, this was reflected from the continuous contact with the preschool teacher</a:t>
            </a:r>
          </a:p>
          <a:p>
            <a:pPr lvl="1"/>
            <a:r>
              <a:rPr lang="en-US" dirty="0" smtClean="0"/>
              <a:t>Designed learning goal in conversations with teacher </a:t>
            </a:r>
          </a:p>
        </p:txBody>
      </p:sp>
    </p:spTree>
    <p:extLst>
      <p:ext uri="{BB962C8B-B14F-4D97-AF65-F5344CB8AC3E}">
        <p14:creationId xmlns:p14="http://schemas.microsoft.com/office/powerpoint/2010/main" val="1294399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Inspiration and Goals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Based off of an activity proposed in Intervention Central’s </a:t>
            </a:r>
            <a:r>
              <a:rPr lang="en-US" sz="3200" i="1" dirty="0" smtClean="0"/>
              <a:t>RTI Toolkit:  A Practical Guide for Schools</a:t>
            </a:r>
          </a:p>
          <a:p>
            <a:r>
              <a:rPr lang="en-US" sz="3200" dirty="0" smtClean="0"/>
              <a:t>Main goal: To promote engagement in rhyming exercises through an interactive activity using die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9856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Why Rhyming? 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Initially, the project was designed to feature single letters on the die </a:t>
            </a:r>
          </a:p>
          <a:p>
            <a:r>
              <a:rPr lang="en-US" sz="3200" dirty="0" smtClean="0"/>
              <a:t>The teachers, however, expressed that rhyming was a skill the children were having trouble getting invested in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3714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The Cube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Homemade cube</a:t>
            </a:r>
          </a:p>
          <a:p>
            <a:pPr lvl="1"/>
            <a:r>
              <a:rPr lang="en-US" sz="3200" dirty="0" smtClean="0"/>
              <a:t>Cardboard</a:t>
            </a:r>
          </a:p>
          <a:p>
            <a:pPr lvl="1"/>
            <a:r>
              <a:rPr lang="en-US" sz="3200" dirty="0" smtClean="0"/>
              <a:t>Paint</a:t>
            </a:r>
          </a:p>
          <a:p>
            <a:pPr lvl="1"/>
            <a:r>
              <a:rPr lang="en-US" sz="3200" dirty="0" smtClean="0"/>
              <a:t>Stencil </a:t>
            </a:r>
          </a:p>
          <a:p>
            <a:r>
              <a:rPr lang="en-US" sz="3200" dirty="0" smtClean="0"/>
              <a:t>Words on the cube included: ‘Cat’, ‘Boat’, ‘Dog’, ‘Top’, ‘Ball’, and ‘Son’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304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hyme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524000"/>
            <a:ext cx="32766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Results	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Overall the children were very engaged with the unique learning style presented</a:t>
            </a:r>
          </a:p>
          <a:p>
            <a:r>
              <a:rPr lang="en-US" sz="3200" dirty="0" smtClean="0"/>
              <a:t>Children that disengaged from paper-pencil activities fully participated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06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/>
              <a:t>Problems 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Children got too rough with the cube when first introduced</a:t>
            </a:r>
          </a:p>
          <a:p>
            <a:pPr lvl="1"/>
            <a:r>
              <a:rPr lang="en-US" sz="3200" dirty="0" smtClean="0"/>
              <a:t>One put their whole weight on the cube and broke it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251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Beyond Rhyming 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The cube facilitated a phonics lesson as well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US" sz="3200" dirty="0"/>
              <a:t>The teacher and I would have the children sound out the words in addition to spelling them </a:t>
            </a:r>
            <a:endParaRPr lang="en-US" sz="3200" dirty="0" smtClean="0"/>
          </a:p>
          <a:p>
            <a:r>
              <a:rPr lang="en-US" sz="3200" dirty="0" smtClean="0"/>
              <a:t>Taught children the importance of sharing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Future Directions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This activity can be incorporated into many lesson plans</a:t>
            </a:r>
          </a:p>
          <a:p>
            <a:pPr lvl="1"/>
            <a:r>
              <a:rPr lang="en-US" sz="3200" dirty="0" smtClean="0"/>
              <a:t>Must </a:t>
            </a:r>
            <a:r>
              <a:rPr lang="en-US" sz="3200" dirty="0" smtClean="0"/>
              <a:t>be </a:t>
            </a:r>
            <a:r>
              <a:rPr lang="en-US" sz="3200" dirty="0" smtClean="0"/>
              <a:t>careful or it runs the risk of losing it’s novelty</a:t>
            </a:r>
          </a:p>
          <a:p>
            <a:r>
              <a:rPr lang="en-US" sz="3200" dirty="0" smtClean="0"/>
              <a:t>Perhaps get an artistic professional to create the cube</a:t>
            </a:r>
          </a:p>
          <a:p>
            <a:pPr lvl="1"/>
            <a:r>
              <a:rPr lang="en-US" sz="3200" dirty="0" smtClean="0"/>
              <a:t>Use more durable material </a:t>
            </a:r>
          </a:p>
          <a:p>
            <a:pPr lvl="1"/>
            <a:r>
              <a:rPr lang="en-US" sz="3200" dirty="0" smtClean="0"/>
              <a:t>Use more than one cube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Wright J. (2012, March 14). The Classroom Teacher as Intervention ‘First Responder’: Tools for Academic Intervention and Assessment.  </a:t>
            </a:r>
            <a:r>
              <a:rPr lang="en-US" dirty="0"/>
              <a:t>Retrieved from http://</a:t>
            </a:r>
            <a:r>
              <a:rPr lang="en-US" dirty="0" err="1"/>
              <a:t>www.fehb.org</a:t>
            </a:r>
            <a:r>
              <a:rPr lang="en-US" dirty="0"/>
              <a:t>/CSE/CCSEConference2012/wright_CCSE_Pre_Conference_Tchr_First_Responder_14_Mar_2012.pdf</a:t>
            </a:r>
          </a:p>
        </p:txBody>
      </p:sp>
    </p:spTree>
    <p:extLst>
      <p:ext uri="{BB962C8B-B14F-4D97-AF65-F5344CB8AC3E}">
        <p14:creationId xmlns:p14="http://schemas.microsoft.com/office/powerpoint/2010/main" val="118504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800</TotalTime>
  <Words>299</Words>
  <Application>Microsoft Office PowerPoint</Application>
  <PresentationFormat>On-screen Show (4:3)</PresentationFormat>
  <Paragraphs>37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The Rhyming Cube</vt:lpstr>
      <vt:lpstr>CBPR and this Project </vt:lpstr>
      <vt:lpstr>Inspiration and Goals</vt:lpstr>
      <vt:lpstr>Why Rhyming? </vt:lpstr>
      <vt:lpstr>The Cube</vt:lpstr>
      <vt:lpstr>PowerPoint Presentation</vt:lpstr>
      <vt:lpstr>Results </vt:lpstr>
      <vt:lpstr>Problems </vt:lpstr>
      <vt:lpstr>Beyond Rhyming </vt:lpstr>
      <vt:lpstr>Future Directions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Rhyming Cube</dc:title>
  <dc:creator>Young, Chandler C</dc:creator>
  <cp:lastModifiedBy>Young, Chandler C</cp:lastModifiedBy>
  <cp:revision>14</cp:revision>
  <dcterms:created xsi:type="dcterms:W3CDTF">2017-04-20T18:56:23Z</dcterms:created>
  <dcterms:modified xsi:type="dcterms:W3CDTF">2017-04-27T19:52:41Z</dcterms:modified>
</cp:coreProperties>
</file>